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D7F0-04A9-4C37-B088-D9885C305EA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13CC-D918-4332-94FD-9C57ED5F7D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C:\Users\Air\Downloads\FullSizeRender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FullSizeRender (7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525658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FullSizeRender (8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960609" cy="631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FullSizeRender (6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C:\Users\Air\Downloads\FullSizeRender (5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E:\mezuniyet\IMG_22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FullSizeRender (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689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FullSizeRender (1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969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FullSizeRender (1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FullSizeRender (1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42493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E:\mezuniyet\IMG_2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493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E:\mezuniyet\IMG_21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E:\mezuniyet\IMG_22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49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E:\mezuniyet\IMG_22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49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E:\mezuniyet\IMG_22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FullSizeRender (15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4249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IMG_69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29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FullSizeRender (16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IMG_6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E:\mezuniyet\IMG_2171.JPG"/>
          <p:cNvPicPr/>
          <p:nvPr/>
        </p:nvPicPr>
        <p:blipFill>
          <a:blip r:embed="rId2" cstate="print"/>
          <a:srcRect r="-1074" b="16129"/>
          <a:stretch>
            <a:fillRect/>
          </a:stretch>
        </p:blipFill>
        <p:spPr bwMode="auto">
          <a:xfrm>
            <a:off x="323528" y="332656"/>
            <a:ext cx="856895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C:\Users\Air\Downloads\IMG_69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IMG_6934.JPG"/>
          <p:cNvPicPr/>
          <p:nvPr/>
        </p:nvPicPr>
        <p:blipFill>
          <a:blip r:embed="rId2" cstate="print"/>
          <a:srcRect t="14591" r="-4"/>
          <a:stretch>
            <a:fillRect/>
          </a:stretch>
        </p:blipFill>
        <p:spPr bwMode="auto">
          <a:xfrm>
            <a:off x="323528" y="332656"/>
            <a:ext cx="856895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:\Users\Air\Downloads\IMG_69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:\Users\Air\Downloads\IMG_6935.JPG"/>
          <p:cNvPicPr/>
          <p:nvPr/>
        </p:nvPicPr>
        <p:blipFill>
          <a:blip r:embed="rId2" cstate="print"/>
          <a:srcRect t="13556" r="-36" b="-31"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E:\mezuniyet\IMG_2219.JPG"/>
          <p:cNvPicPr/>
          <p:nvPr/>
        </p:nvPicPr>
        <p:blipFill>
          <a:blip r:embed="rId2" cstate="print"/>
          <a:srcRect r="2094" b="11136"/>
          <a:stretch>
            <a:fillRect/>
          </a:stretch>
        </p:blipFill>
        <p:spPr bwMode="auto">
          <a:xfrm>
            <a:off x="2051720" y="260648"/>
            <a:ext cx="4968551" cy="622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Ekran Gösterisi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Air</dc:creator>
  <cp:lastModifiedBy>Air</cp:lastModifiedBy>
  <cp:revision>7</cp:revision>
  <dcterms:created xsi:type="dcterms:W3CDTF">2019-06-22T16:17:32Z</dcterms:created>
  <dcterms:modified xsi:type="dcterms:W3CDTF">2019-06-22T17:08:50Z</dcterms:modified>
</cp:coreProperties>
</file>